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  <p:sldId id="259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4" d="100"/>
          <a:sy n="84" d="100"/>
        </p:scale>
        <p:origin x="643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B0562-EAD7-002B-2157-ABEC0BFDFF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D812BE-DCE1-7A13-9100-3D1E24A41A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26CC9B-0B13-D50B-9C1D-964414C3D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E069-7C40-4F46-993E-876782CF2061}" type="datetimeFigureOut">
              <a:rPr lang="en-GB" smtClean="0"/>
              <a:t>07/10/2022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0A3545-DECC-8F97-DA42-A34656421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FCEA58-21FB-E410-5057-E35BB2D1A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ADFF0-D250-44E1-8677-99A69AFFC7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955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14322-29EA-895E-2E4F-80F670FA3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0D240D-F225-2FA1-9140-B5A9F9D617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0BC7C-B740-B35C-F5D4-289226AAB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E069-7C40-4F46-993E-876782CF2061}" type="datetimeFigureOut">
              <a:rPr lang="en-GB" smtClean="0"/>
              <a:t>07/10/2022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126F1-BE41-6596-9B8B-F035F07B3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E8525-1428-F28F-6F15-23FF1651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ADFF0-D250-44E1-8677-99A69AFFC7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377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7E16BC-3EA5-9CFD-B4AE-7F3FAC1982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A927F9-A0A7-EA5B-A159-2CFF259A02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B4D1E-D3E3-2B05-385D-9BB4F8B61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E069-7C40-4F46-993E-876782CF2061}" type="datetimeFigureOut">
              <a:rPr lang="en-GB" smtClean="0"/>
              <a:t>07/10/2022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D2257-CC6C-1814-AD36-00580DAC5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F6A78-1FFF-5EA0-01FC-D9DB3AE25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ADFF0-D250-44E1-8677-99A69AFFC7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949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591B6-3557-B812-415E-5591E886C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8BD29-92A5-7782-3910-131966E65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F8DE2-F2CD-07BC-DBA9-0BCD1F8A3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E069-7C40-4F46-993E-876782CF2061}" type="datetimeFigureOut">
              <a:rPr lang="en-GB" smtClean="0"/>
              <a:t>07/10/2022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9EE59-A2D4-FF35-C541-965A47728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EDDAD-4D7D-3BD1-31A6-62A36D2E7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ADFF0-D250-44E1-8677-99A69AFFC7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513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4A119-821A-8E3D-2A23-02B9C72F9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E55E09-5FC8-74B4-FEC0-01FB3D47A0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D513F-7C38-1BD1-5288-8230D6248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E069-7C40-4F46-993E-876782CF2061}" type="datetimeFigureOut">
              <a:rPr lang="en-GB" smtClean="0"/>
              <a:t>07/10/2022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0B34B-7A1B-31EA-9D20-2292C012A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3284A-0F84-28FA-AC61-6E2069923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ADFF0-D250-44E1-8677-99A69AFFC7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98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940F8-70EF-F505-403B-84408C9DD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2053F-E471-5D78-642C-6F640FC547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901EEB-2243-EE0D-B6F9-B659708F58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F2A7F7-3959-A236-7FA7-32294CA3F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E069-7C40-4F46-993E-876782CF2061}" type="datetimeFigureOut">
              <a:rPr lang="en-GB" smtClean="0"/>
              <a:t>07/10/2022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1B580B-D92D-DBF2-C6A6-F2FF943CE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8951C7-897B-F26F-6A5A-D324C4B20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ADFF0-D250-44E1-8677-99A69AFFC7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875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6D68F-1A1B-7D1D-D887-617C84ACD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876D10-2A94-954A-D034-C6F63331EE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2C1FF7-11CD-4E19-AFF6-943130FF2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BBB05D-9CDC-0B22-4083-78834F293D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6F3E2C-C7E6-48A7-6F35-404092343C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9FDE05-E42B-0E1B-5E29-CC91447F6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E069-7C40-4F46-993E-876782CF2061}" type="datetimeFigureOut">
              <a:rPr lang="en-GB" smtClean="0"/>
              <a:t>07/10/2022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D46F18-DC6F-02BF-AB4E-ADC26AC88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2E6AE7-F801-62FC-33CD-F4408ABA6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ADFF0-D250-44E1-8677-99A69AFFC7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099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E1F9C-CED8-4E58-EBC6-9AAE9F06E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850172-7AA3-D3D9-205E-46009A96B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E069-7C40-4F46-993E-876782CF2061}" type="datetimeFigureOut">
              <a:rPr lang="en-GB" smtClean="0"/>
              <a:t>07/10/2022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F7E6EB-C5AB-8B79-8FDD-C57B2E1C0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CC1222-6193-6FAD-025F-27E1C92AC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ADFF0-D250-44E1-8677-99A69AFFC7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20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A9C14B-FDDF-17FB-DB63-FD0E6C601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E069-7C40-4F46-993E-876782CF2061}" type="datetimeFigureOut">
              <a:rPr lang="en-GB" smtClean="0"/>
              <a:t>07/10/2022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B7304C-9F01-5C84-7EE5-7BF1C53ED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5696C0-12AC-156B-5DB7-2E170CABF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ADFF0-D250-44E1-8677-99A69AFFC7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766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A41DE-006D-4DBB-DED8-8A69EC400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D24A1-6006-A91B-6B31-3C4F3BB1D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442D1C-D9C4-8FC3-6204-3A83C974F2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B2A8BC-55F7-DFD2-A348-C0F8C8DF9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E069-7C40-4F46-993E-876782CF2061}" type="datetimeFigureOut">
              <a:rPr lang="en-GB" smtClean="0"/>
              <a:t>07/10/2022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B0E253-A75C-B141-1076-1AB926C6D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35EDB8-9D22-C49C-83E8-643A3BCAB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ADFF0-D250-44E1-8677-99A69AFFC7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740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620DB-A5F7-6BBD-0893-418CD87D0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7596D0-AE3F-F4EE-AD98-507F7D5DB9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06BFF0-F717-B119-50CF-B860BDC04F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680F04-433F-D087-0CEC-861E340D0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E069-7C40-4F46-993E-876782CF2061}" type="datetimeFigureOut">
              <a:rPr lang="en-GB" smtClean="0"/>
              <a:t>07/10/2022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59FEB0-C56C-C0B3-22C3-40DFCBD37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A5E08F-DB26-F6C6-BC57-0E8C4D52B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ADFF0-D250-44E1-8677-99A69AFFC7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38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4DB782-BA7B-21F2-40BF-E1714669F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6C8B71-EA3A-693F-846C-715234FB8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D545D-31CE-E5D2-483E-AB63DD4368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CE069-7C40-4F46-993E-876782CF2061}" type="datetimeFigureOut">
              <a:rPr lang="en-GB" smtClean="0"/>
              <a:t>07/10/2022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DE8B5-3697-9FFE-011E-AFB9E4B8A6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E66D3-A5C3-947D-D7CC-64EFB61646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ADFF0-D250-44E1-8677-99A69AFFC7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091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56410-9516-BFEC-47BB-055041799E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631722-AFE6-0A1F-D327-73A7DFEC5C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 descr="Graphical user interface">
            <a:extLst>
              <a:ext uri="{FF2B5EF4-FFF2-40B4-BE49-F238E27FC236}">
                <a16:creationId xmlns:a16="http://schemas.microsoft.com/office/drawing/2014/main" id="{8E7E6A88-549E-513F-925C-734720BE8E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708" y="184404"/>
            <a:ext cx="11530584" cy="64891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B9653D7-4147-1362-2AA8-98010C34ACB2}"/>
              </a:ext>
            </a:extLst>
          </p:cNvPr>
          <p:cNvSpPr txBox="1"/>
          <p:nvPr/>
        </p:nvSpPr>
        <p:spPr>
          <a:xfrm>
            <a:off x="2257245" y="2169924"/>
            <a:ext cx="767750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Techniques</a:t>
            </a:r>
            <a:br>
              <a:rPr lang="en-US" sz="7200" dirty="0"/>
            </a:br>
            <a:r>
              <a:rPr lang="en-US" sz="7200" dirty="0"/>
              <a:t>and</a:t>
            </a:r>
            <a:br>
              <a:rPr lang="en-US" sz="7200" dirty="0"/>
            </a:br>
            <a:r>
              <a:rPr lang="en-US" sz="7200" dirty="0"/>
              <a:t>Principles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1085874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56410-9516-BFEC-47BB-055041799E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631722-AFE6-0A1F-D327-73A7DFEC5C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 descr="Graphical user interface">
            <a:extLst>
              <a:ext uri="{FF2B5EF4-FFF2-40B4-BE49-F238E27FC236}">
                <a16:creationId xmlns:a16="http://schemas.microsoft.com/office/drawing/2014/main" id="{8E7E6A88-549E-513F-925C-734720BE8E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708" y="184404"/>
            <a:ext cx="11530584" cy="64891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B9653D7-4147-1362-2AA8-98010C34ACB2}"/>
              </a:ext>
            </a:extLst>
          </p:cNvPr>
          <p:cNvSpPr txBox="1"/>
          <p:nvPr/>
        </p:nvSpPr>
        <p:spPr>
          <a:xfrm>
            <a:off x="1743254" y="1453931"/>
            <a:ext cx="87054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What are Techniques?</a:t>
            </a:r>
            <a:endParaRPr lang="en-GB" sz="7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8D8519-AB10-BF1C-F8B9-3F8623247C74}"/>
              </a:ext>
            </a:extLst>
          </p:cNvPr>
          <p:cNvSpPr txBox="1"/>
          <p:nvPr/>
        </p:nvSpPr>
        <p:spPr>
          <a:xfrm>
            <a:off x="500332" y="2849524"/>
            <a:ext cx="112229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Kicks</a:t>
            </a:r>
            <a:r>
              <a:rPr lang="en-US" sz="2400" dirty="0"/>
              <a:t> – Front Kick – Lift Knee, Extend, Foot Position</a:t>
            </a:r>
            <a:br>
              <a:rPr lang="en-US" sz="3200" dirty="0"/>
            </a:br>
            <a:endParaRPr lang="en-GB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A3B967-9324-0BBE-9CE0-09D987592792}"/>
              </a:ext>
            </a:extLst>
          </p:cNvPr>
          <p:cNvSpPr txBox="1"/>
          <p:nvPr/>
        </p:nvSpPr>
        <p:spPr>
          <a:xfrm>
            <a:off x="569329" y="3503530"/>
            <a:ext cx="112229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Punches </a:t>
            </a:r>
            <a:r>
              <a:rPr lang="en-US" sz="2400" dirty="0"/>
              <a:t>– Reverse Punch – Which Hand – Hips – Hand/Foot Position </a:t>
            </a:r>
            <a:br>
              <a:rPr lang="en-US" sz="3200" dirty="0"/>
            </a:br>
            <a:endParaRPr lang="en-GB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714E57-D187-CCBE-3979-C0D60EE5821A}"/>
              </a:ext>
            </a:extLst>
          </p:cNvPr>
          <p:cNvSpPr txBox="1"/>
          <p:nvPr/>
        </p:nvSpPr>
        <p:spPr>
          <a:xfrm>
            <a:off x="638326" y="4157536"/>
            <a:ext cx="112229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Basics</a:t>
            </a:r>
            <a:r>
              <a:rPr lang="en-US" sz="2400" dirty="0"/>
              <a:t> – Downwards Block – Which Hand – Stance – Body/ Hand/Foot Position</a:t>
            </a:r>
            <a:br>
              <a:rPr lang="en-US" sz="3200" dirty="0"/>
            </a:br>
            <a:endParaRPr lang="en-GB" sz="3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9E4FE2-206A-363B-DD16-78731E4B2786}"/>
              </a:ext>
            </a:extLst>
          </p:cNvPr>
          <p:cNvSpPr txBox="1"/>
          <p:nvPr/>
        </p:nvSpPr>
        <p:spPr>
          <a:xfrm>
            <a:off x="707323" y="4811542"/>
            <a:ext cx="11222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C000"/>
                </a:solidFill>
              </a:rPr>
              <a:t>Kata</a:t>
            </a:r>
            <a:r>
              <a:rPr lang="en-US" sz="2400" dirty="0"/>
              <a:t> – Ye Jang – All of the above</a:t>
            </a:r>
            <a:endParaRPr lang="en-GB" sz="3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39EFE15-A588-67FC-22C8-969691F8E4EC}"/>
              </a:ext>
            </a:extLst>
          </p:cNvPr>
          <p:cNvSpPr txBox="1"/>
          <p:nvPr/>
        </p:nvSpPr>
        <p:spPr>
          <a:xfrm>
            <a:off x="638326" y="5529863"/>
            <a:ext cx="11222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Self </a:t>
            </a:r>
            <a:r>
              <a:rPr lang="en-US" sz="2400" b="1" dirty="0" err="1">
                <a:solidFill>
                  <a:srgbClr val="7030A0"/>
                </a:solidFill>
              </a:rPr>
              <a:t>Defence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/>
              <a:t>– Wrist Grab– All of the above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94895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56410-9516-BFEC-47BB-055041799E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631722-AFE6-0A1F-D327-73A7DFEC5C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 descr="Graphical user interface">
            <a:extLst>
              <a:ext uri="{FF2B5EF4-FFF2-40B4-BE49-F238E27FC236}">
                <a16:creationId xmlns:a16="http://schemas.microsoft.com/office/drawing/2014/main" id="{8E7E6A88-549E-513F-925C-734720BE8E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708" y="184404"/>
            <a:ext cx="11530584" cy="64891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B9653D7-4147-1362-2AA8-98010C34ACB2}"/>
              </a:ext>
            </a:extLst>
          </p:cNvPr>
          <p:cNvSpPr txBox="1"/>
          <p:nvPr/>
        </p:nvSpPr>
        <p:spPr>
          <a:xfrm>
            <a:off x="1743254" y="1453931"/>
            <a:ext cx="87054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What are Principles?</a:t>
            </a:r>
            <a:endParaRPr lang="en-GB" sz="7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8D8519-AB10-BF1C-F8B9-3F8623247C74}"/>
              </a:ext>
            </a:extLst>
          </p:cNvPr>
          <p:cNvSpPr txBox="1"/>
          <p:nvPr/>
        </p:nvSpPr>
        <p:spPr>
          <a:xfrm>
            <a:off x="500332" y="2849524"/>
            <a:ext cx="112229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Base</a:t>
            </a:r>
            <a:r>
              <a:rPr lang="en-US" sz="2400" dirty="0"/>
              <a:t> – What touches the floor – Front Stance, Fighting Stance, Ground </a:t>
            </a:r>
            <a:r>
              <a:rPr lang="en-US" sz="2400" dirty="0" err="1"/>
              <a:t>Defence</a:t>
            </a:r>
            <a:br>
              <a:rPr lang="en-US" sz="3200" dirty="0"/>
            </a:br>
            <a:endParaRPr lang="en-GB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714E57-D187-CCBE-3979-C0D60EE5821A}"/>
              </a:ext>
            </a:extLst>
          </p:cNvPr>
          <p:cNvSpPr txBox="1"/>
          <p:nvPr/>
        </p:nvSpPr>
        <p:spPr>
          <a:xfrm>
            <a:off x="569329" y="3563767"/>
            <a:ext cx="112229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Balance</a:t>
            </a:r>
            <a:r>
              <a:rPr lang="en-US" sz="2400" dirty="0"/>
              <a:t> – Stances– Kicks – Punches – Blocks – Self </a:t>
            </a:r>
            <a:r>
              <a:rPr lang="en-US" sz="2400" dirty="0" err="1"/>
              <a:t>Defence</a:t>
            </a:r>
            <a:br>
              <a:rPr lang="en-US" sz="3200" dirty="0"/>
            </a:br>
            <a:endParaRPr lang="en-GB" sz="3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9E4FE2-206A-363B-DD16-78731E4B2786}"/>
              </a:ext>
            </a:extLst>
          </p:cNvPr>
          <p:cNvSpPr txBox="1"/>
          <p:nvPr/>
        </p:nvSpPr>
        <p:spPr>
          <a:xfrm>
            <a:off x="707323" y="4239114"/>
            <a:ext cx="11222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C000"/>
                </a:solidFill>
              </a:rPr>
              <a:t>Distance</a:t>
            </a:r>
            <a:r>
              <a:rPr lang="en-US" sz="2400" dirty="0"/>
              <a:t> – Between You &amp; Target – Kicks &amp; Punches are different – </a:t>
            </a:r>
            <a:br>
              <a:rPr lang="en-US" sz="2400" dirty="0"/>
            </a:br>
            <a:r>
              <a:rPr lang="en-US" sz="2400" dirty="0"/>
              <a:t>Comfort Zone/Danger Zone/Cuddle Zone - Running</a:t>
            </a:r>
            <a:endParaRPr lang="en-GB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55A162-0B0B-95B0-34BC-46819D5957DE}"/>
              </a:ext>
            </a:extLst>
          </p:cNvPr>
          <p:cNvSpPr txBox="1"/>
          <p:nvPr/>
        </p:nvSpPr>
        <p:spPr>
          <a:xfrm>
            <a:off x="569329" y="5186281"/>
            <a:ext cx="11222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Time</a:t>
            </a:r>
            <a:r>
              <a:rPr lang="en-US" sz="2400" dirty="0"/>
              <a:t> – To Hit the Target– Kicks Punches Blocks different - Running</a:t>
            </a:r>
            <a:endParaRPr lang="en-GB" sz="3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984A6F-3C4D-890D-84B6-DA16A5066691}"/>
              </a:ext>
            </a:extLst>
          </p:cNvPr>
          <p:cNvSpPr txBox="1"/>
          <p:nvPr/>
        </p:nvSpPr>
        <p:spPr>
          <a:xfrm>
            <a:off x="569329" y="5802790"/>
            <a:ext cx="11222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F0"/>
                </a:solidFill>
              </a:rPr>
              <a:t>Structure</a:t>
            </a:r>
            <a:r>
              <a:rPr lang="en-US" sz="2400" dirty="0"/>
              <a:t> – Bone is stronger than muscle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76839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56410-9516-BFEC-47BB-055041799E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631722-AFE6-0A1F-D327-73A7DFEC5C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 descr="Graphical user interface">
            <a:extLst>
              <a:ext uri="{FF2B5EF4-FFF2-40B4-BE49-F238E27FC236}">
                <a16:creationId xmlns:a16="http://schemas.microsoft.com/office/drawing/2014/main" id="{8E7E6A88-549E-513F-925C-734720BE8E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708" y="184404"/>
            <a:ext cx="11530584" cy="6489192"/>
          </a:xfrm>
          <a:prstGeom prst="rect">
            <a:avLst/>
          </a:prstGeom>
        </p:spPr>
      </p:pic>
      <p:pic>
        <p:nvPicPr>
          <p:cNvPr id="1026" name="Picture 2" descr="Ancient Roman Architecture – Ancient-Rome.info">
            <a:extLst>
              <a:ext uri="{FF2B5EF4-FFF2-40B4-BE49-F238E27FC236}">
                <a16:creationId xmlns:a16="http://schemas.microsoft.com/office/drawing/2014/main" id="{86AE98C2-E10E-7EAD-7DA2-F52BF39B18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994" y="1976184"/>
            <a:ext cx="3952875" cy="316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699890A-F0FA-15AC-DF9A-7D8795566B52}"/>
              </a:ext>
            </a:extLst>
          </p:cNvPr>
          <p:cNvSpPr txBox="1"/>
          <p:nvPr/>
        </p:nvSpPr>
        <p:spPr>
          <a:xfrm>
            <a:off x="727788" y="1976184"/>
            <a:ext cx="6743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Principles hold up our Techniques</a:t>
            </a:r>
            <a:endParaRPr lang="en-GB" sz="3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84170D-C693-4496-3AA3-87D133EBA35C}"/>
              </a:ext>
            </a:extLst>
          </p:cNvPr>
          <p:cNvSpPr txBox="1"/>
          <p:nvPr/>
        </p:nvSpPr>
        <p:spPr>
          <a:xfrm>
            <a:off x="662131" y="2955707"/>
            <a:ext cx="6743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Example: Front Kick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41CEAF-D185-6D92-4635-8261A6B83BB7}"/>
              </a:ext>
            </a:extLst>
          </p:cNvPr>
          <p:cNvSpPr txBox="1"/>
          <p:nvPr/>
        </p:nvSpPr>
        <p:spPr>
          <a:xfrm>
            <a:off x="662130" y="3582859"/>
            <a:ext cx="68088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Base</a:t>
            </a:r>
            <a:r>
              <a:rPr lang="en-US" sz="2000" dirty="0"/>
              <a:t> is Fighting stance &amp; when kicking – 1 foot on floor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700410-FCCE-3409-2E64-0FEA1BF4EF79}"/>
              </a:ext>
            </a:extLst>
          </p:cNvPr>
          <p:cNvSpPr txBox="1"/>
          <p:nvPr/>
        </p:nvSpPr>
        <p:spPr>
          <a:xfrm>
            <a:off x="662129" y="4210011"/>
            <a:ext cx="68088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Balance</a:t>
            </a:r>
            <a:r>
              <a:rPr lang="en-US" sz="2000" dirty="0"/>
              <a:t> when kicking is over the supporting leg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F0964A-EC0E-89EE-C90E-343AD11F7B30}"/>
              </a:ext>
            </a:extLst>
          </p:cNvPr>
          <p:cNvSpPr txBox="1"/>
          <p:nvPr/>
        </p:nvSpPr>
        <p:spPr>
          <a:xfrm>
            <a:off x="662128" y="4837163"/>
            <a:ext cx="68088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Distance</a:t>
            </a:r>
            <a:r>
              <a:rPr lang="en-US" sz="2000" dirty="0"/>
              <a:t> which F/Kick – Step up/Back Leg/Front Leg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6887A8-9F7A-34D0-75F1-C858DF49BD39}"/>
              </a:ext>
            </a:extLst>
          </p:cNvPr>
          <p:cNvSpPr txBox="1"/>
          <p:nvPr/>
        </p:nvSpPr>
        <p:spPr>
          <a:xfrm>
            <a:off x="662127" y="5464315"/>
            <a:ext cx="68088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</a:rPr>
              <a:t>Time</a:t>
            </a:r>
            <a:r>
              <a:rPr lang="en-US" sz="2000" dirty="0"/>
              <a:t> </a:t>
            </a:r>
            <a:r>
              <a:rPr lang="en-US" sz="2000"/>
              <a:t>How long to kick - </a:t>
            </a:r>
            <a:r>
              <a:rPr lang="en-US" sz="2000" dirty="0"/>
              <a:t>split timing/ is there time to kick?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B2F243-5A77-AE2F-81C3-CE9449F12CF1}"/>
              </a:ext>
            </a:extLst>
          </p:cNvPr>
          <p:cNvSpPr txBox="1"/>
          <p:nvPr/>
        </p:nvSpPr>
        <p:spPr>
          <a:xfrm>
            <a:off x="662126" y="6091467"/>
            <a:ext cx="7817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B0F0"/>
                </a:solidFill>
              </a:rPr>
              <a:t>Structure </a:t>
            </a:r>
            <a:r>
              <a:rPr lang="en-US" sz="2000" dirty="0"/>
              <a:t>What is the best body position to make the kick the strongest?</a:t>
            </a:r>
          </a:p>
        </p:txBody>
      </p:sp>
    </p:spTree>
    <p:extLst>
      <p:ext uri="{BB962C8B-B14F-4D97-AF65-F5344CB8AC3E}">
        <p14:creationId xmlns:p14="http://schemas.microsoft.com/office/powerpoint/2010/main" val="210066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56410-9516-BFEC-47BB-055041799E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631722-AFE6-0A1F-D327-73A7DFEC5C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 descr="Graphical user interface">
            <a:extLst>
              <a:ext uri="{FF2B5EF4-FFF2-40B4-BE49-F238E27FC236}">
                <a16:creationId xmlns:a16="http://schemas.microsoft.com/office/drawing/2014/main" id="{8E7E6A88-549E-513F-925C-734720BE8E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708" y="184404"/>
            <a:ext cx="11530584" cy="64891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B9653D7-4147-1362-2AA8-98010C34ACB2}"/>
              </a:ext>
            </a:extLst>
          </p:cNvPr>
          <p:cNvSpPr txBox="1"/>
          <p:nvPr/>
        </p:nvSpPr>
        <p:spPr>
          <a:xfrm>
            <a:off x="2257245" y="1704097"/>
            <a:ext cx="767750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Get into pairs and pick a couple of Techniques and work out the principles</a:t>
            </a:r>
            <a:endParaRPr lang="en-GB" sz="6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76AAAA-8768-3307-66DA-99C2CA42DEED}"/>
              </a:ext>
            </a:extLst>
          </p:cNvPr>
          <p:cNvSpPr txBox="1"/>
          <p:nvPr/>
        </p:nvSpPr>
        <p:spPr>
          <a:xfrm>
            <a:off x="879894" y="6072996"/>
            <a:ext cx="10118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No techniques the same </a:t>
            </a:r>
            <a:r>
              <a:rPr lang="en-US" b="1" dirty="0" err="1">
                <a:solidFill>
                  <a:srgbClr val="FF0000"/>
                </a:solidFill>
              </a:rPr>
              <a:t>ie</a:t>
            </a:r>
            <a:r>
              <a:rPr lang="en-US" b="1" dirty="0">
                <a:solidFill>
                  <a:srgbClr val="FF0000"/>
                </a:solidFill>
              </a:rPr>
              <a:t> 2 kicks or 2 punches. 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22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Wayne Baker | SESMA</dc:creator>
  <cp:lastModifiedBy>Wayne Baker | SESMA</cp:lastModifiedBy>
  <cp:revision>6</cp:revision>
  <dcterms:created xsi:type="dcterms:W3CDTF">2022-10-07T10:11:57Z</dcterms:created>
  <dcterms:modified xsi:type="dcterms:W3CDTF">2022-10-07T15:13:24Z</dcterms:modified>
</cp:coreProperties>
</file>